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5" r:id="rId1"/>
  </p:sldMasterIdLst>
  <p:notesMasterIdLst>
    <p:notesMasterId r:id="rId3"/>
  </p:notesMasterIdLst>
  <p:sldIdLst>
    <p:sldId id="288" r:id="rId2"/>
  </p:sldIdLst>
  <p:sldSz cx="7559675" cy="10691813"/>
  <p:notesSz cx="6797675" cy="9926638"/>
  <p:custDataLst>
    <p:tags r:id="rId4"/>
  </p:custDataLst>
  <p:defaultTextStyle>
    <a:defPPr>
      <a:defRPr lang="da-DK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9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1" autoAdjust="0"/>
    <p:restoredTop sz="96544" autoAdjust="0"/>
  </p:normalViewPr>
  <p:slideViewPr>
    <p:cSldViewPr>
      <p:cViewPr varScale="1">
        <p:scale>
          <a:sx n="70" d="100"/>
          <a:sy n="70" d="100"/>
        </p:scale>
        <p:origin x="2916" y="66"/>
      </p:cViewPr>
      <p:guideLst>
        <p:guide orient="horz" pos="3369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DBD80-1A18-40A8-8E8C-81B16990B284}" type="datetimeFigureOut">
              <a:rPr lang="da-DK" smtClean="0"/>
              <a:t>11-02-2022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5DAE1-4DBC-4EBB-A0F7-2243D879E83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6388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684000" y="2580931"/>
            <a:ext cx="6192000" cy="1474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da-DK" altLang="da-DK" dirty="0" smtClean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684000" y="4424454"/>
            <a:ext cx="6192000" cy="4424453"/>
          </a:xfrm>
        </p:spPr>
        <p:txBody>
          <a:bodyPr anchor="t" anchorCtr="0"/>
          <a:lstStyle>
            <a:lvl1pPr marL="0" indent="0">
              <a:spcAft>
                <a:spcPts val="1000"/>
              </a:spcAft>
              <a:buClr>
                <a:schemeClr val="accent3"/>
              </a:buClr>
              <a:buFont typeface="Wingdings" panose="05000000000000000000" pitchFamily="2" charset="2"/>
              <a:buNone/>
              <a:defRPr/>
            </a:lvl1pPr>
            <a:lvl2pPr marL="516998" indent="0">
              <a:spcAft>
                <a:spcPts val="1000"/>
              </a:spcAft>
              <a:buClr>
                <a:schemeClr val="accent3"/>
              </a:buClr>
              <a:buFont typeface="Wingdings" panose="05000000000000000000" pitchFamily="2" charset="2"/>
              <a:buNone/>
              <a:defRPr/>
            </a:lvl2pPr>
            <a:lvl3pPr marL="960516" indent="0">
              <a:spcAft>
                <a:spcPts val="1000"/>
              </a:spcAft>
              <a:buClr>
                <a:schemeClr val="accent3"/>
              </a:buClr>
              <a:buFont typeface="Wingdings" panose="05000000000000000000" pitchFamily="2" charset="2"/>
              <a:buNone/>
              <a:defRPr/>
            </a:lvl3pPr>
            <a:lvl4pPr marL="1413217" indent="0">
              <a:spcAft>
                <a:spcPts val="1000"/>
              </a:spcAft>
              <a:buClr>
                <a:schemeClr val="accent3"/>
              </a:buClr>
              <a:buFont typeface="Wingdings" panose="05000000000000000000" pitchFamily="2" charset="2"/>
              <a:buNone/>
              <a:defRPr/>
            </a:lvl4pPr>
            <a:lvl5pPr marL="1781940" indent="0">
              <a:spcAft>
                <a:spcPts val="1000"/>
              </a:spcAft>
              <a:buClr>
                <a:schemeClr val="accent3"/>
              </a:buClr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lang="da-DK" altLang="da-DK" dirty="0" smtClean="0"/>
              <a:t>Skriv tekst eller klik på ikon for at tilføje indhold</a:t>
            </a:r>
          </a:p>
        </p:txBody>
      </p:sp>
    </p:spTree>
    <p:extLst>
      <p:ext uri="{BB962C8B-B14F-4D97-AF65-F5344CB8AC3E}">
        <p14:creationId xmlns:p14="http://schemas.microsoft.com/office/powerpoint/2010/main" val="2430491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og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 noChangeAspect="1"/>
          </p:cNvSpPr>
          <p:nvPr>
            <p:ph type="pic" idx="11" hasCustomPrompt="1"/>
          </p:nvPr>
        </p:nvSpPr>
        <p:spPr>
          <a:xfrm>
            <a:off x="324000" y="1010250"/>
            <a:ext cx="6912000" cy="8640000"/>
          </a:xfrm>
        </p:spPr>
        <p:txBody>
          <a:bodyPr anchor="ctr" anchorCtr="0"/>
          <a:lstStyle>
            <a:lvl1pPr marL="0" indent="0" algn="ctr">
              <a:buNone/>
              <a:defRPr sz="1675" baseline="0"/>
            </a:lvl1pPr>
            <a:lvl2pPr marL="377908" indent="0">
              <a:buNone/>
              <a:defRPr sz="2295"/>
            </a:lvl2pPr>
            <a:lvl3pPr marL="755816" indent="0">
              <a:buNone/>
              <a:defRPr sz="1984"/>
            </a:lvl3pPr>
            <a:lvl4pPr marL="1133722" indent="0">
              <a:buNone/>
              <a:defRPr sz="1675"/>
            </a:lvl4pPr>
            <a:lvl5pPr marL="1511631" indent="0">
              <a:buNone/>
              <a:defRPr sz="1675"/>
            </a:lvl5pPr>
            <a:lvl6pPr marL="1889540" indent="0">
              <a:buNone/>
              <a:defRPr sz="1675"/>
            </a:lvl6pPr>
            <a:lvl7pPr marL="2267448" indent="0">
              <a:buNone/>
              <a:defRPr sz="1675"/>
            </a:lvl7pPr>
            <a:lvl8pPr marL="2645355" indent="0">
              <a:buNone/>
              <a:defRPr sz="1675"/>
            </a:lvl8pPr>
            <a:lvl9pPr marL="3023262" indent="0">
              <a:buNone/>
              <a:defRPr sz="1675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83631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to - overskrift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billede 2"/>
          <p:cNvSpPr>
            <a:spLocks noGrp="1"/>
          </p:cNvSpPr>
          <p:nvPr>
            <p:ph type="pic" idx="11" hasCustomPrompt="1"/>
          </p:nvPr>
        </p:nvSpPr>
        <p:spPr>
          <a:xfrm>
            <a:off x="324000" y="3687045"/>
            <a:ext cx="6912000" cy="4793157"/>
          </a:xfrm>
        </p:spPr>
        <p:txBody>
          <a:bodyPr anchor="ctr" anchorCtr="0"/>
          <a:lstStyle>
            <a:lvl1pPr marL="0" indent="0" algn="ctr">
              <a:buNone/>
              <a:defRPr sz="1675" baseline="0"/>
            </a:lvl1pPr>
            <a:lvl2pPr marL="377908" indent="0">
              <a:buNone/>
              <a:defRPr sz="2295"/>
            </a:lvl2pPr>
            <a:lvl3pPr marL="755816" indent="0">
              <a:buNone/>
              <a:defRPr sz="1984"/>
            </a:lvl3pPr>
            <a:lvl4pPr marL="1133722" indent="0">
              <a:buNone/>
              <a:defRPr sz="1675"/>
            </a:lvl4pPr>
            <a:lvl5pPr marL="1511631" indent="0">
              <a:buNone/>
              <a:defRPr sz="1675"/>
            </a:lvl5pPr>
            <a:lvl6pPr marL="1889540" indent="0">
              <a:buNone/>
              <a:defRPr sz="1675"/>
            </a:lvl6pPr>
            <a:lvl7pPr marL="2267448" indent="0">
              <a:buNone/>
              <a:defRPr sz="1675"/>
            </a:lvl7pPr>
            <a:lvl8pPr marL="2645355" indent="0">
              <a:buNone/>
              <a:defRPr sz="1675"/>
            </a:lvl8pPr>
            <a:lvl9pPr marL="3023262" indent="0">
              <a:buNone/>
              <a:defRPr sz="1675"/>
            </a:lvl9pPr>
          </a:lstStyle>
          <a:p>
            <a:r>
              <a:rPr lang="da-DK" dirty="0" smtClean="0"/>
              <a:t>Klik på ikonet for at tilføje et billede</a:t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endParaRPr lang="da-DK" dirty="0" smtClean="0"/>
          </a:p>
        </p:txBody>
      </p:sp>
      <p:sp>
        <p:nvSpPr>
          <p:cNvPr id="4" name="Pladsholder til tekst 3"/>
          <p:cNvSpPr>
            <a:spLocks noGrp="1" noChangeAspect="1"/>
          </p:cNvSpPr>
          <p:nvPr>
            <p:ph type="body" sz="quarter" idx="12" hasCustomPrompt="1"/>
          </p:nvPr>
        </p:nvSpPr>
        <p:spPr>
          <a:xfrm>
            <a:off x="323452" y="8590812"/>
            <a:ext cx="6912000" cy="553057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116" baseline="0">
                <a:solidFill>
                  <a:schemeClr val="tx1"/>
                </a:solidFill>
              </a:defRPr>
            </a:lvl1pPr>
            <a:lvl2pPr marL="516999" indent="0">
              <a:buNone/>
              <a:defRPr sz="1179">
                <a:solidFill>
                  <a:schemeClr val="tx1"/>
                </a:solidFill>
              </a:defRPr>
            </a:lvl2pPr>
            <a:lvl3pPr marL="960516" indent="0">
              <a:buNone/>
              <a:defRPr sz="1179">
                <a:solidFill>
                  <a:schemeClr val="tx1"/>
                </a:solidFill>
              </a:defRPr>
            </a:lvl3pPr>
            <a:lvl4pPr marL="1413217" indent="0">
              <a:buNone/>
              <a:defRPr sz="1179">
                <a:solidFill>
                  <a:schemeClr val="tx1"/>
                </a:solidFill>
              </a:defRPr>
            </a:lvl4pPr>
            <a:lvl5pPr marL="1781940" indent="0">
              <a:buNone/>
              <a:defRPr sz="1179">
                <a:solidFill>
                  <a:schemeClr val="tx1"/>
                </a:solidFill>
              </a:defRPr>
            </a:lvl5pPr>
          </a:lstStyle>
          <a:p>
            <a:pPr lvl="0"/>
            <a:r>
              <a:rPr lang="da-DK" dirty="0" smtClean="0"/>
              <a:t>Skriv tekst her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453" y="2068192"/>
            <a:ext cx="6912000" cy="1474818"/>
          </a:xfrm>
        </p:spPr>
        <p:txBody>
          <a:bodyPr/>
          <a:lstStyle/>
          <a:p>
            <a:r>
              <a:rPr lang="da-DK" dirty="0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1312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-MIDT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/>
          </p:cNvSpPr>
          <p:nvPr/>
        </p:nvSpPr>
        <p:spPr>
          <a:xfrm>
            <a:off x="324000" y="968400"/>
            <a:ext cx="6912000" cy="8730000"/>
          </a:xfrm>
          <a:prstGeom prst="rect">
            <a:avLst/>
          </a:prstGeom>
          <a:solidFill>
            <a:schemeClr val="tx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575" tIns="37787" rIns="75575" bIns="37787" rtlCol="0" anchor="ctr"/>
          <a:lstStyle/>
          <a:p>
            <a:pPr algn="ctr"/>
            <a:endParaRPr lang="da-DK" sz="1488" dirty="0">
              <a:solidFill>
                <a:srgbClr val="3F3018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8667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-MIDT-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>
            <a:spLocks/>
          </p:cNvSpPr>
          <p:nvPr userDrawn="1"/>
        </p:nvSpPr>
        <p:spPr>
          <a:xfrm>
            <a:off x="324000" y="968400"/>
            <a:ext cx="6912000" cy="8730000"/>
          </a:xfrm>
          <a:prstGeom prst="rect">
            <a:avLst/>
          </a:prstGeom>
          <a:solidFill>
            <a:schemeClr val="bg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575" tIns="37787" rIns="75575" bIns="37787" rtlCol="0" anchor="ctr"/>
          <a:lstStyle/>
          <a:p>
            <a:pPr algn="ctr"/>
            <a:endParaRPr lang="da-DK" sz="1488" dirty="0">
              <a:solidFill>
                <a:srgbClr val="3F3018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21920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-Lys grø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>
            <a:spLocks/>
          </p:cNvSpPr>
          <p:nvPr userDrawn="1"/>
        </p:nvSpPr>
        <p:spPr>
          <a:xfrm>
            <a:off x="324000" y="968400"/>
            <a:ext cx="6912000" cy="8730000"/>
          </a:xfrm>
          <a:prstGeom prst="rect">
            <a:avLst/>
          </a:prstGeom>
          <a:solidFill>
            <a:schemeClr val="accent1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575" tIns="37787" rIns="75575" bIns="37787" rtlCol="0" anchor="ctr"/>
          <a:lstStyle/>
          <a:p>
            <a:pPr algn="ctr"/>
            <a:endParaRPr lang="da-DK" sz="1488" dirty="0">
              <a:solidFill>
                <a:srgbClr val="3F3018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89813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-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/>
          <p:cNvSpPr>
            <a:spLocks/>
          </p:cNvSpPr>
          <p:nvPr userDrawn="1"/>
        </p:nvSpPr>
        <p:spPr>
          <a:xfrm>
            <a:off x="324000" y="968400"/>
            <a:ext cx="6912000" cy="8730000"/>
          </a:xfrm>
          <a:prstGeom prst="rect">
            <a:avLst/>
          </a:prstGeom>
          <a:solidFill>
            <a:schemeClr val="accent2"/>
          </a:solidFill>
          <a:ln w="1524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5575" tIns="37787" rIns="75575" bIns="37787" rtlCol="0" anchor="ctr"/>
          <a:lstStyle/>
          <a:p>
            <a:pPr algn="ctr"/>
            <a:endParaRPr lang="da-DK" sz="1488" dirty="0">
              <a:solidFill>
                <a:srgbClr val="3F3018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dirty="0" smtClean="0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20981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4000" y="2580931"/>
            <a:ext cx="6192000" cy="1474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Skriv overskrift her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000" y="4424454"/>
            <a:ext cx="6192000" cy="4424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dirty="0" smtClean="0"/>
              <a:t>Skriv tekst</a:t>
            </a:r>
          </a:p>
        </p:txBody>
      </p:sp>
      <p:cxnSp>
        <p:nvCxnSpPr>
          <p:cNvPr id="4" name="Lige forbindelse 3"/>
          <p:cNvCxnSpPr/>
          <p:nvPr userDrawn="1"/>
        </p:nvCxnSpPr>
        <p:spPr bwMode="auto">
          <a:xfrm>
            <a:off x="324000" y="972000"/>
            <a:ext cx="6912000" cy="0"/>
          </a:xfrm>
          <a:prstGeom prst="line">
            <a:avLst/>
          </a:prstGeom>
          <a:solidFill>
            <a:schemeClr val="accent1"/>
          </a:solidFill>
          <a:ln w="889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Lige forbindelse 7"/>
          <p:cNvCxnSpPr/>
          <p:nvPr userDrawn="1"/>
        </p:nvCxnSpPr>
        <p:spPr bwMode="auto">
          <a:xfrm>
            <a:off x="324000" y="9684000"/>
            <a:ext cx="6912000" cy="0"/>
          </a:xfrm>
          <a:prstGeom prst="line">
            <a:avLst/>
          </a:prstGeom>
          <a:solidFill>
            <a:schemeClr val="accent1"/>
          </a:solidFill>
          <a:ln w="889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52" name="Billede 51"/>
          <p:cNvPicPr preferRelativeResize="0"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080" y="228598"/>
            <a:ext cx="1295923" cy="639555"/>
          </a:xfrm>
          <a:prstGeom prst="rect">
            <a:avLst/>
          </a:prstGeom>
        </p:spPr>
      </p:pic>
      <p:sp>
        <p:nvSpPr>
          <p:cNvPr id="5" name="Rektangel 4"/>
          <p:cNvSpPr/>
          <p:nvPr userDrawn="1"/>
        </p:nvSpPr>
        <p:spPr>
          <a:xfrm>
            <a:off x="8280373" y="0"/>
            <a:ext cx="324000" cy="331834"/>
          </a:xfrm>
          <a:prstGeom prst="rect">
            <a:avLst/>
          </a:prstGeom>
          <a:noFill/>
          <a:ln w="3175" cap="sq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53" name="Rektangel 52"/>
          <p:cNvSpPr/>
          <p:nvPr userDrawn="1"/>
        </p:nvSpPr>
        <p:spPr>
          <a:xfrm>
            <a:off x="8280375" y="331834"/>
            <a:ext cx="324001" cy="331834"/>
          </a:xfrm>
          <a:prstGeom prst="rect">
            <a:avLst/>
          </a:prstGeom>
          <a:noFill/>
          <a:ln w="3175" cap="sq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  <p:sp>
        <p:nvSpPr>
          <p:cNvPr id="54" name="Rektangel 53"/>
          <p:cNvSpPr/>
          <p:nvPr userDrawn="1"/>
        </p:nvSpPr>
        <p:spPr>
          <a:xfrm>
            <a:off x="8280373" y="663668"/>
            <a:ext cx="324000" cy="331834"/>
          </a:xfrm>
          <a:prstGeom prst="rect">
            <a:avLst/>
          </a:prstGeom>
          <a:noFill/>
          <a:ln w="3175" cap="sq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400" dirty="0">
              <a:solidFill>
                <a:srgbClr val="3F30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30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62" r:id="rId4"/>
    <p:sldLayoutId id="2147483871" r:id="rId5"/>
    <p:sldLayoutId id="2147483869" r:id="rId6"/>
    <p:sldLayoutId id="2147483870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40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5pPr>
      <a:lvl6pPr marL="377908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6pPr>
      <a:lvl7pPr marL="755816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7pPr>
      <a:lvl8pPr marL="1133722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8pPr>
      <a:lvl9pPr marL="1511631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2480" b="1">
          <a:solidFill>
            <a:srgbClr val="3F3018"/>
          </a:solidFill>
          <a:latin typeface="Verdana" pitchFamily="34" charset="0"/>
        </a:defRPr>
      </a:lvl9pPr>
    </p:titleStyle>
    <p:bodyStyle>
      <a:lvl1pPr marL="0" marR="0" indent="0" algn="l" defTabSz="566875" rtl="0" eaLnBrk="1" fontAlgn="base" latinLnBrk="0" hangingPunct="1">
        <a:lnSpc>
          <a:spcPct val="100000"/>
        </a:lnSpc>
        <a:spcBef>
          <a:spcPct val="0"/>
        </a:spcBef>
        <a:spcAft>
          <a:spcPts val="1000"/>
        </a:spcAft>
        <a:buClr>
          <a:schemeClr val="accent3"/>
        </a:buClr>
        <a:buSzTx/>
        <a:buFont typeface="Wingdings" panose="05000000000000000000" pitchFamily="2" charset="2"/>
        <a:buNone/>
        <a:tabLst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516998" indent="0" algn="l" rtl="0" eaLnBrk="1" fontAlgn="base" hangingPunct="1">
        <a:spcBef>
          <a:spcPct val="0"/>
        </a:spcBef>
        <a:spcAft>
          <a:spcPts val="1000"/>
        </a:spcAft>
        <a:buClr>
          <a:schemeClr val="accent3"/>
        </a:buClr>
        <a:buFont typeface="Wingdings" pitchFamily="2" charset="2"/>
        <a:buNone/>
        <a:defRPr sz="3000">
          <a:solidFill>
            <a:schemeClr val="tx1"/>
          </a:solidFill>
          <a:latin typeface="+mn-lt"/>
        </a:defRPr>
      </a:lvl2pPr>
      <a:lvl3pPr marL="960516" indent="0" algn="l" rtl="0" eaLnBrk="1" fontAlgn="base" hangingPunct="1">
        <a:spcBef>
          <a:spcPct val="0"/>
        </a:spcBef>
        <a:spcAft>
          <a:spcPts val="1000"/>
        </a:spcAft>
        <a:buClr>
          <a:schemeClr val="accent3"/>
        </a:buClr>
        <a:buFont typeface="Wingdings" pitchFamily="2" charset="2"/>
        <a:buNone/>
        <a:defRPr sz="3000">
          <a:solidFill>
            <a:schemeClr val="tx1"/>
          </a:solidFill>
          <a:latin typeface="+mn-lt"/>
        </a:defRPr>
      </a:lvl3pPr>
      <a:lvl4pPr marL="1413217" indent="0" algn="l" rtl="0" eaLnBrk="1" fontAlgn="base" hangingPunct="1">
        <a:spcBef>
          <a:spcPct val="0"/>
        </a:spcBef>
        <a:spcAft>
          <a:spcPts val="1000"/>
        </a:spcAft>
        <a:buClr>
          <a:schemeClr val="accent3"/>
        </a:buClr>
        <a:buFont typeface="Wingdings" pitchFamily="2" charset="2"/>
        <a:buNone/>
        <a:defRPr sz="3000">
          <a:solidFill>
            <a:schemeClr val="tx1"/>
          </a:solidFill>
          <a:latin typeface="+mn-lt"/>
        </a:defRPr>
      </a:lvl4pPr>
      <a:lvl5pPr marL="1781940" indent="0" algn="l" rtl="0" eaLnBrk="1" fontAlgn="base" hangingPunct="1">
        <a:spcBef>
          <a:spcPct val="0"/>
        </a:spcBef>
        <a:spcAft>
          <a:spcPts val="1000"/>
        </a:spcAft>
        <a:buClr>
          <a:schemeClr val="accent3"/>
        </a:buClr>
        <a:buFont typeface="Wingdings" pitchFamily="2" charset="2"/>
        <a:buNone/>
        <a:defRPr sz="3000">
          <a:solidFill>
            <a:schemeClr val="tx1"/>
          </a:solidFill>
          <a:latin typeface="+mn-lt"/>
        </a:defRPr>
      </a:lvl5pPr>
      <a:lvl6pPr marL="2305501" indent="-14565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179">
          <a:solidFill>
            <a:schemeClr val="tx1"/>
          </a:solidFill>
          <a:latin typeface="+mn-lt"/>
        </a:defRPr>
      </a:lvl6pPr>
      <a:lvl7pPr marL="2683409" indent="-14565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179">
          <a:solidFill>
            <a:schemeClr val="tx1"/>
          </a:solidFill>
          <a:latin typeface="+mn-lt"/>
        </a:defRPr>
      </a:lvl7pPr>
      <a:lvl8pPr marL="3061317" indent="-14565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179">
          <a:solidFill>
            <a:schemeClr val="tx1"/>
          </a:solidFill>
          <a:latin typeface="+mn-lt"/>
        </a:defRPr>
      </a:lvl8pPr>
      <a:lvl9pPr marL="3439224" indent="-14565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179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08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816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722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631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540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448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355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262" algn="l" defTabSz="75581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684000" y="1385466"/>
            <a:ext cx="6192000" cy="3962821"/>
          </a:xfrm>
        </p:spPr>
        <p:txBody>
          <a:bodyPr/>
          <a:lstStyle/>
          <a:p>
            <a:r>
              <a:rPr lang="da-DK" sz="3200" dirty="0" smtClean="0"/>
              <a:t>Navn</a:t>
            </a:r>
            <a:br>
              <a:rPr lang="da-DK" sz="3200" dirty="0" smtClean="0"/>
            </a:br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da-DK" sz="3200" dirty="0"/>
              <a:t/>
            </a:r>
            <a:br>
              <a:rPr lang="da-DK" sz="3200" dirty="0"/>
            </a:br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da-DK" sz="3200" dirty="0" smtClean="0"/>
              <a:t/>
            </a:r>
            <a:br>
              <a:rPr lang="da-DK" sz="3200" dirty="0" smtClean="0"/>
            </a:br>
            <a:r>
              <a:rPr lang="da-DK" sz="3200" dirty="0"/>
              <a:t/>
            </a:r>
            <a:br>
              <a:rPr lang="da-DK" sz="3200" dirty="0"/>
            </a:br>
            <a:r>
              <a:rPr lang="da-DK" sz="3200" dirty="0" smtClean="0"/>
              <a:t>Praktikperiode</a:t>
            </a:r>
            <a:br>
              <a:rPr lang="da-DK" sz="3200" dirty="0" smtClean="0"/>
            </a:br>
            <a:endParaRPr lang="da-DK" sz="3200" dirty="0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24000" y="9808371"/>
            <a:ext cx="6912000" cy="6820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0" tIns="0" rIns="0" bIns="0" anchor="t" anchorCtr="0" upright="1">
            <a:noAutofit/>
          </a:bodyPr>
          <a:lstStyle/>
          <a:p>
            <a:pPr algn="r">
              <a:lnSpc>
                <a:spcPts val="1700"/>
              </a:lnSpc>
              <a:tabLst>
                <a:tab pos="269883" algn="l"/>
                <a:tab pos="540400" algn="l"/>
                <a:tab pos="810283" algn="l"/>
              </a:tabLst>
            </a:pPr>
            <a:r>
              <a:rPr lang="da-DK" sz="1300" b="1" dirty="0" smtClean="0">
                <a:solidFill>
                  <a:schemeClr val="accent5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Regionshospitalet </a:t>
            </a:r>
          </a:p>
          <a:p>
            <a:pPr algn="r">
              <a:lnSpc>
                <a:spcPts val="1700"/>
              </a:lnSpc>
              <a:tabLst>
                <a:tab pos="269883" algn="l"/>
                <a:tab pos="540400" algn="l"/>
                <a:tab pos="810283" algn="l"/>
              </a:tabLst>
            </a:pPr>
            <a:r>
              <a:rPr lang="da-DK" sz="1300" dirty="0" smtClean="0">
                <a:solidFill>
                  <a:schemeClr val="accent5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Randers</a:t>
            </a:r>
            <a:endParaRPr lang="da-DK" sz="1300" dirty="0">
              <a:solidFill>
                <a:schemeClr val="accent5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Skyformet billedforklaring 13"/>
          <p:cNvSpPr/>
          <p:nvPr/>
        </p:nvSpPr>
        <p:spPr>
          <a:xfrm>
            <a:off x="3419797" y="5561930"/>
            <a:ext cx="5184576" cy="2885603"/>
          </a:xfrm>
          <a:prstGeom prst="cloudCallout">
            <a:avLst>
              <a:gd name="adj1" fmla="val 10895"/>
              <a:gd name="adj2" fmla="val 90513"/>
            </a:avLst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r>
              <a:rPr lang="da-DK" sz="3600" b="1" dirty="0" smtClean="0">
                <a:solidFill>
                  <a:schemeClr val="bg1"/>
                </a:solidFill>
              </a:rPr>
              <a:t>Ny</a:t>
            </a:r>
            <a:endParaRPr lang="da-DK" sz="3600" b="1" dirty="0">
              <a:solidFill>
                <a:schemeClr val="bg1"/>
              </a:solidFill>
            </a:endParaRPr>
          </a:p>
          <a:p>
            <a:r>
              <a:rPr lang="da-DK" sz="2000" b="1" smtClean="0">
                <a:solidFill>
                  <a:schemeClr val="bg1"/>
                </a:solidFill>
              </a:rPr>
              <a:t>Social- </a:t>
            </a:r>
            <a:r>
              <a:rPr lang="da-DK" sz="2000" b="1" smtClean="0">
                <a:solidFill>
                  <a:schemeClr val="bg1"/>
                </a:solidFill>
              </a:rPr>
              <a:t>og Sundheds-assistentelev </a:t>
            </a:r>
            <a:endParaRPr lang="da-DK" sz="2000" b="1" dirty="0">
              <a:solidFill>
                <a:schemeClr val="bg1"/>
              </a:solidFill>
            </a:endParaRP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887" y="1313458"/>
            <a:ext cx="2664114" cy="3332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4423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RM-farver&amp;quot;&quot;/&gt;&lt;property id=&quot;20307&quot; value=&quot;256&quot;/&gt;&lt;/object&gt;&lt;object type=&quot;3&quot; unique_id=&quot;10005&quot;&gt;&lt;property id=&quot;20148&quot; value=&quot;5&quot;/&gt;&lt;property id=&quot;20300&quot; value=&quot;Slide 3 - &amp;quot;RM med petrol&amp;quot;&quot;/&gt;&lt;property id=&quot;20307&quot; value=&quot;257&quot;/&gt;&lt;/object&gt;&lt;object type=&quot;3&quot; unique_id=&quot;10006&quot;&gt;&lt;property id=&quot;20148&quot; value=&quot;5&quot;/&gt;&lt;property id=&quot;20300&quot; value=&quot;Slide 2 - &amp;quot;Overskrift&amp;quot;&quot;/&gt;&lt;property id=&quot;20307&quot; value=&quot;260&quot;/&gt;&lt;/object&gt;&lt;object type=&quot;3&quot; unique_id=&quot;10007&quot;&gt;&lt;property id=&quot;20148&quot; value=&quot;5&quot;/&gt;&lt;property id=&quot;20300&quot; value=&quot;Slide 4 - &amp;quot;Overskrift&amp;quot;&quot;/&gt;&lt;property id=&quot;20307&quot; value=&quot;261&quot;/&gt;&lt;/object&gt;&lt;object type=&quot;3&quot; unique_id=&quot;10008&quot;&gt;&lt;property id=&quot;20148&quot; value=&quot;5&quot;/&gt;&lt;property id=&quot;20300&quot; value=&quot;Slide 5 - &amp;quot;RM med grøn&amp;quot;&quot;/&gt;&lt;property id=&quot;20307&quot; value=&quot;258&quot;/&gt;&lt;/object&gt;&lt;object type=&quot;3&quot; unique_id=&quot;10009&quot;&gt;&lt;property id=&quot;20148&quot; value=&quot;5&quot;/&gt;&lt;property id=&quot;20300&quot; value=&quot;Slide 6 - &amp;quot;Overskrift&amp;quot;&quot;/&gt;&lt;property id=&quot;20307&quot; value=&quot;262&quot;/&gt;&lt;/object&gt;&lt;object type=&quot;3&quot; unique_id=&quot;10010&quot;&gt;&lt;property id=&quot;20148&quot; value=&quot;5&quot;/&gt;&lt;property id=&quot;20300&quot; value=&quot;Slide 7 - &amp;quot;RM med orange&amp;quot;&quot;/&gt;&lt;property id=&quot;20307&quot; value=&quot;259&quot;/&gt;&lt;/object&gt;&lt;object type=&quot;3&quot; unique_id=&quot;10011&quot;&gt;&lt;property id=&quot;20148&quot; value=&quot;5&quot;/&gt;&lt;property id=&quot;20300&quot; value=&quot;Slide 8 - &amp;quot;Overskrift&amp;quot;&quot;/&gt;&lt;property id=&quot;20307&quot; value=&quot;263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RM-multicolour_A4">
  <a:themeElements>
    <a:clrScheme name="RM Multicolour2">
      <a:dk1>
        <a:srgbClr val="000000"/>
      </a:dk1>
      <a:lt1>
        <a:srgbClr val="FFFFFF"/>
      </a:lt1>
      <a:dk2>
        <a:srgbClr val="990033"/>
      </a:dk2>
      <a:lt2>
        <a:srgbClr val="EFECE6"/>
      </a:lt2>
      <a:accent1>
        <a:srgbClr val="CCCC66"/>
      </a:accent1>
      <a:accent2>
        <a:srgbClr val="256575"/>
      </a:accent2>
      <a:accent3>
        <a:srgbClr val="CC6633"/>
      </a:accent3>
      <a:accent4>
        <a:srgbClr val="9B9B50"/>
      </a:accent4>
      <a:accent5>
        <a:srgbClr val="84715E"/>
      </a:accent5>
      <a:accent6>
        <a:srgbClr val="990033"/>
      </a:accent6>
      <a:hlink>
        <a:srgbClr val="990033"/>
      </a:hlink>
      <a:folHlink>
        <a:srgbClr val="113F49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 cap="sq">
          <a:solidFill>
            <a:schemeClr val="tx1"/>
          </a:solidFill>
        </a:ln>
      </a:spPr>
      <a:bodyPr rtlCol="0" anchor="ctr"/>
      <a:lstStyle>
        <a:defPPr algn="ctr">
          <a:defRPr dirty="0">
            <a:solidFill>
              <a:srgbClr val="3F3018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RM-multicolour_16-9_v04.potx" id="{B70F2534-6865-4AEC-B852-0218A21872F8}" vid="{C6803DDC-A865-4FF3-A9EF-6C0265BF60AB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16</Words>
  <Application>Microsoft Office PowerPoint</Application>
  <PresentationFormat>Brugerdefineret</PresentationFormat>
  <Paragraphs>5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Calibri</vt:lpstr>
      <vt:lpstr>Times New Roman</vt:lpstr>
      <vt:lpstr>Verdana</vt:lpstr>
      <vt:lpstr>Wingdings</vt:lpstr>
      <vt:lpstr>RM-multicolour_A4</vt:lpstr>
      <vt:lpstr>Navn       Praktikperiode </vt:lpstr>
    </vt:vector>
  </TitlesOfParts>
  <Company>Region Midtjylland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Birte Randeris</dc:creator>
  <cp:lastModifiedBy>Sigrun Smith</cp:lastModifiedBy>
  <cp:revision>15</cp:revision>
  <cp:lastPrinted>2020-01-23T11:37:56Z</cp:lastPrinted>
  <dcterms:created xsi:type="dcterms:W3CDTF">2020-12-21T11:00:07Z</dcterms:created>
  <dcterms:modified xsi:type="dcterms:W3CDTF">2022-02-11T12:14:54Z</dcterms:modified>
</cp:coreProperties>
</file>